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767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1151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56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21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55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71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542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59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9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47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686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8386-3770-46DB-8B7A-FA2AFBE6478C}" type="datetimeFigureOut">
              <a:rPr lang="fr-FR" smtClean="0"/>
              <a:t>16/08/2024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B4C82-9465-4994-8ADC-DF2F28CA27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1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16362" y="4789200"/>
            <a:ext cx="11188945" cy="16557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9800" b="1" dirty="0"/>
              <a:t> </a:t>
            </a:r>
            <a:r>
              <a:rPr lang="fr-FR" sz="9800" b="1" dirty="0" smtClean="0"/>
              <a:t>  CONFERENCE-DEBAT </a:t>
            </a:r>
            <a:r>
              <a:rPr lang="fr-FR" sz="9800" dirty="0" smtClean="0"/>
              <a:t> </a:t>
            </a:r>
            <a:r>
              <a:rPr lang="fr-FR" sz="12800" dirty="0" smtClean="0"/>
              <a:t>«  l’Echelle de JACOB »</a:t>
            </a:r>
          </a:p>
          <a:p>
            <a:pPr marL="0" indent="0">
              <a:buNone/>
            </a:pPr>
            <a:r>
              <a:rPr lang="fr-FR" sz="9800" b="1" dirty="0" smtClean="0"/>
              <a:t>		</a:t>
            </a:r>
            <a:r>
              <a:rPr lang="fr-FR" sz="9800" b="1" u="sng" dirty="0" smtClean="0"/>
              <a:t>Jeudi 22 Août 2024 – 16 h 30-</a:t>
            </a:r>
          </a:p>
          <a:p>
            <a:pPr marL="0" indent="0">
              <a:buNone/>
            </a:pPr>
            <a:r>
              <a:rPr lang="fr-FR" sz="9800" dirty="0" smtClean="0"/>
              <a:t>	ESPACE CULTUREL </a:t>
            </a:r>
            <a:r>
              <a:rPr lang="fr-FR" sz="9800" b="1" dirty="0" smtClean="0"/>
              <a:t>d’AGON COUTAINVILLE</a:t>
            </a:r>
          </a:p>
          <a:p>
            <a:pPr marL="0" indent="0">
              <a:buNone/>
            </a:pPr>
            <a:r>
              <a:rPr lang="fr-FR" sz="9600" i="1" dirty="0" smtClean="0"/>
              <a:t>Organisation: «  DU CHEVALET au MUSEE »- </a:t>
            </a:r>
            <a:r>
              <a:rPr lang="fr-FR" sz="9600" b="1" i="1" dirty="0" smtClean="0"/>
              <a:t>entrée 8 euros/4 euros </a:t>
            </a:r>
            <a:r>
              <a:rPr lang="fr-FR" sz="9600" b="1" i="1" smtClean="0"/>
              <a:t>pour les adhérents</a:t>
            </a:r>
            <a:endParaRPr lang="fr-FR" sz="9600" b="1" i="1" dirty="0" smtClean="0"/>
          </a:p>
          <a:p>
            <a:endParaRPr lang="fr-FR" sz="9600" b="1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497" y="275487"/>
            <a:ext cx="2508824" cy="397230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66" y="94629"/>
            <a:ext cx="3723334" cy="46109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9318" y="275487"/>
            <a:ext cx="3902170" cy="562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250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Béatrice</dc:creator>
  <cp:lastModifiedBy>Utilisateur</cp:lastModifiedBy>
  <cp:revision>10</cp:revision>
  <cp:lastPrinted>2024-07-31T16:30:28Z</cp:lastPrinted>
  <dcterms:created xsi:type="dcterms:W3CDTF">2024-02-27T09:58:24Z</dcterms:created>
  <dcterms:modified xsi:type="dcterms:W3CDTF">2024-08-16T13:02:19Z</dcterms:modified>
</cp:coreProperties>
</file>